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-1590" y="-301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9777" y="9805937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28.03.2023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17:20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080320" y="4938456"/>
            <a:ext cx="3258082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Nursu Aylin KASA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22516023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96993" y="5494652"/>
            <a:ext cx="6624736" cy="4523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Kadmiyum Metalinin 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Mo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-Kaplı T-Şekilli Yarıklı Kuvars Tüp Atom Tuzaklama Yöntemi Kullanılarak Alevli Atomik Absorpsiyon Spektrofotometrisi ile Gıda Matrislerinde Yüksek Doğruluk ve Duyarlılıkta Tayini</a:t>
            </a:r>
            <a:endParaRPr lang="tr-TR" sz="18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Sezgin BAKIRDERE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kişi, şahıs içeren bir resim&#10;&#10;Açıklama otomatik olarak oluşturuldu">
            <a:extLst>
              <a:ext uri="{FF2B5EF4-FFF2-40B4-BE49-F238E27FC236}">
                <a16:creationId xmlns:a16="http://schemas.microsoft.com/office/drawing/2014/main" xmlns="" id="{1F625F1A-630C-C91A-F2E7-7781BD383B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276">
                        <a14:foregroundMark x1="4552" y1="71625" x2="33655" y2="75875"/>
                        <a14:foregroundMark x1="49043" y1="75349" x2="90276" y2="73938"/>
                        <a14:foregroundMark x1="33655" y1="75875" x2="46441" y2="75438"/>
                        <a14:foregroundMark x1="32138" y1="71000" x2="60345" y2="71500"/>
                        <a14:foregroundMark x1="32276" y1="74313" x2="42690" y2="73188"/>
                        <a14:foregroundMark x1="30138" y1="75375" x2="49379" y2="74063"/>
                        <a14:foregroundMark x1="28000" y1="72375" x2="31310" y2="72250"/>
                        <a14:foregroundMark x1="28621" y1="73438" x2="44828" y2="73688"/>
                        <a14:backgroundMark x1="60414" y1="85375" x2="39724" y2="84875"/>
                        <a14:backgroundMark x1="39724" y1="84875" x2="66000" y2="90875"/>
                        <a14:backgroundMark x1="66000" y1="90875" x2="68207" y2="96500"/>
                        <a14:backgroundMark x1="53772" y1="76509" x2="79034" y2="80938"/>
                        <a14:backgroundMark x1="45655" y1="76500" x2="55241" y2="77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75" y="2339360"/>
            <a:ext cx="2026076" cy="2235671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xmlns="" id="{4AD23D45-75AA-E3F2-C1F0-E3B700563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4" b="15703"/>
          <a:stretch>
            <a:fillRect/>
          </a:stretch>
        </p:blipFill>
        <p:spPr bwMode="auto">
          <a:xfrm>
            <a:off x="2178765" y="7937590"/>
            <a:ext cx="3122896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201</TotalTime>
  <Words>56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2023-03-22T18:34:21Z</dcterms:modified>
</cp:coreProperties>
</file>